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</p:sldMasterIdLst>
  <p:notesMasterIdLst>
    <p:notesMasterId r:id="rId28"/>
  </p:notesMasterIdLst>
  <p:sldIdLst>
    <p:sldId id="289" r:id="rId3"/>
    <p:sldId id="293" r:id="rId4"/>
    <p:sldId id="294" r:id="rId5"/>
    <p:sldId id="295" r:id="rId6"/>
    <p:sldId id="258" r:id="rId7"/>
    <p:sldId id="257" r:id="rId8"/>
    <p:sldId id="283" r:id="rId9"/>
    <p:sldId id="277" r:id="rId10"/>
    <p:sldId id="262" r:id="rId11"/>
    <p:sldId id="279" r:id="rId12"/>
    <p:sldId id="264" r:id="rId13"/>
    <p:sldId id="265" r:id="rId14"/>
    <p:sldId id="266" r:id="rId15"/>
    <p:sldId id="267" r:id="rId16"/>
    <p:sldId id="268" r:id="rId17"/>
    <p:sldId id="269" r:id="rId18"/>
    <p:sldId id="280" r:id="rId19"/>
    <p:sldId id="270" r:id="rId20"/>
    <p:sldId id="271" r:id="rId21"/>
    <p:sldId id="272" r:id="rId22"/>
    <p:sldId id="296" r:id="rId23"/>
    <p:sldId id="273" r:id="rId24"/>
    <p:sldId id="291" r:id="rId25"/>
    <p:sldId id="284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F37"/>
    <a:srgbClr val="112D35"/>
    <a:srgbClr val="000000"/>
    <a:srgbClr val="FFFF66"/>
    <a:srgbClr val="18414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F630C-3688-4067-995D-1AF567F3965E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D74F5-BFE8-448F-8C41-D88028B17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9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74F5-BFE8-448F-8C41-D88028B17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33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6BF4-AA03-4EDB-91B8-92AC3B71E3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7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6BF4-AA03-4EDB-91B8-92AC3B71E3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03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6BF4-AA03-4EDB-91B8-92AC3B71E3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7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6BF4-AA03-4EDB-91B8-92AC3B71E3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03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6BF4-AA03-4EDB-91B8-92AC3B71E3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13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74F5-BFE8-448F-8C41-D88028B173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6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6BF4-AA03-4EDB-91B8-92AC3B71E3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6BF4-AA03-4EDB-91B8-92AC3B71E3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6BF4-AA03-4EDB-91B8-92AC3B71E3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89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D9618-18FB-4F0B-B40A-5A4989611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6BF4-AA03-4EDB-91B8-92AC3B71E3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6BF4-AA03-4EDB-91B8-92AC3B71E3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6BF4-AA03-4EDB-91B8-92AC3B71E3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62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6BF4-AA03-4EDB-91B8-92AC3B71E3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0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1C-24E6-4D6B-904B-3AF21B9E2FA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EFEE-01AB-4F48-B6F2-9EF502FDA5A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7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1C-24E6-4D6B-904B-3AF21B9E2FA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EFEE-01AB-4F48-B6F2-9EF502FDA5A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2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1C-24E6-4D6B-904B-3AF21B9E2FA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EFEE-01AB-4F48-B6F2-9EF502FDA5A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2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CBC11F1-DA66-4B44-85DA-A8C77FA0979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1DD03C-2636-4D1A-992D-AF3B80B730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82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11F1-DA66-4B44-85DA-A8C77FA0979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D03C-2636-4D1A-992D-AF3B80B7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0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11F1-DA66-4B44-85DA-A8C77FA0979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D03C-2636-4D1A-992D-AF3B80B7306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04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11F1-DA66-4B44-85DA-A8C77FA0979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D03C-2636-4D1A-992D-AF3B80B7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4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11F1-DA66-4B44-85DA-A8C77FA0979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D03C-2636-4D1A-992D-AF3B80B73067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58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11F1-DA66-4B44-85DA-A8C77FA0979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D03C-2636-4D1A-992D-AF3B80B7306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91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11F1-DA66-4B44-85DA-A8C77FA0979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D03C-2636-4D1A-992D-AF3B80B7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8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11F1-DA66-4B44-85DA-A8C77FA0979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D03C-2636-4D1A-992D-AF3B80B730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25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1C-24E6-4D6B-904B-3AF21B9E2FA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EFEE-01AB-4F48-B6F2-9EF502FDA5A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1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11F1-DA66-4B44-85DA-A8C77FA0979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D03C-2636-4D1A-992D-AF3B80B7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95D-2DB2-44A6-969F-0C1B182A04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2883-CD6D-4022-A1B6-D59FBB7ADE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7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95D-2DB2-44A6-969F-0C1B182A04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2883-CD6D-4022-A1B6-D59FBB7ADE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30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95D-2DB2-44A6-969F-0C1B182A04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2883-CD6D-4022-A1B6-D59FBB7ADE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03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95D-2DB2-44A6-969F-0C1B182A04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2883-CD6D-4022-A1B6-D59FBB7ADE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95D-2DB2-44A6-969F-0C1B182A04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2883-CD6D-4022-A1B6-D59FBB7ADE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29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95D-2DB2-44A6-969F-0C1B182A04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2883-CD6D-4022-A1B6-D59FBB7ADE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11F1-DA66-4B44-85DA-A8C77FA0979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D03C-2636-4D1A-992D-AF3B80B7306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4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11F1-DA66-4B44-85DA-A8C77FA0979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D03C-2636-4D1A-992D-AF3B80B7306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16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1C-24E6-4D6B-904B-3AF21B9E2FA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EFEE-01AB-4F48-B6F2-9EF502FDA5A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3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1C-24E6-4D6B-904B-3AF21B9E2FA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EFEE-01AB-4F48-B6F2-9EF502FDA5A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1C-24E6-4D6B-904B-3AF21B9E2FA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EFEE-01AB-4F48-B6F2-9EF502FDA5A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1C-24E6-4D6B-904B-3AF21B9E2FA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EFEE-01AB-4F48-B6F2-9EF502FDA5A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1C-24E6-4D6B-904B-3AF21B9E2FA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EFEE-01AB-4F48-B6F2-9EF502FDA5A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7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1C-24E6-4D6B-904B-3AF21B9E2FA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EFEE-01AB-4F48-B6F2-9EF502FDA5A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9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E1C-24E6-4D6B-904B-3AF21B9E2FA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EFEE-01AB-4F48-B6F2-9EF502FDA5A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2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0E1C-24E6-4D6B-904B-3AF21B9E2FA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BEFEE-01AB-4F48-B6F2-9EF502FDA5A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24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AD495D-2DB2-44A6-969F-0C1B182A04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7C2883-CD6D-4022-A1B6-D59FBB7ADE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5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9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1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4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slide" Target="slide25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3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24.xml"/><Relationship Id="rId11" Type="http://schemas.openxmlformats.org/officeDocument/2006/relationships/image" Target="../media/image10.png"/><Relationship Id="rId5" Type="http://schemas.openxmlformats.org/officeDocument/2006/relationships/audio" Target="../media/audio6.wav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5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7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6.png"/><Relationship Id="rId2" Type="http://schemas.openxmlformats.org/officeDocument/2006/relationships/image" Target="../media/image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3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0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9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0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9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" Target="slide10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0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2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3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hyperlink" Target="https://www.google.com/url?sa=i&amp;source=images&amp;cd=&amp;cad=rja&amp;uact=8&amp;ved=2ahUKEwi51ffz_6XbAhWCe30KHSSWBwIQjRx6BAgBEAU&amp;url=https%3A%2F%2Fmediateca.educa.madrid.org%2Fimagen%2F1yes5d4mwyljnzk2&amp;psig=AOvVaw08xegYe8HXsfGhl3MaGIT2&amp;ust=152751409944169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457200"/>
            <a:ext cx="5181600" cy="4191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>
                <a:gd name="adj" fmla="val 60000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rgbClr val="FF99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18414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জ্ঞান</a:t>
            </a:r>
            <a:r>
              <a:rPr lang="bn-IN" sz="5400" b="1" cap="all" spc="0" dirty="0" smtClean="0">
                <a:ln/>
                <a:solidFill>
                  <a:srgbClr val="18414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</a:t>
            </a:r>
            <a:r>
              <a:rPr lang="en-US" sz="5400" b="1" cap="all" spc="0" dirty="0" err="1" smtClean="0">
                <a:ln/>
                <a:solidFill>
                  <a:srgbClr val="18414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লোকের</a:t>
            </a:r>
            <a:r>
              <a:rPr lang="en-US" sz="5400" b="1" cap="all" spc="0" dirty="0" smtClean="0">
                <a:ln/>
                <a:solidFill>
                  <a:srgbClr val="18414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18414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অসীম</a:t>
            </a:r>
            <a:r>
              <a:rPr lang="en-US" sz="5400" b="1" cap="all" spc="0" dirty="0" smtClean="0">
                <a:ln/>
                <a:solidFill>
                  <a:srgbClr val="18414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bn-IN" sz="5400" b="1" cap="all" spc="0" dirty="0" smtClean="0">
                <a:ln/>
                <a:solidFill>
                  <a:srgbClr val="18414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সীমায়</a:t>
            </a:r>
            <a:r>
              <a:rPr lang="en-US" sz="5400" b="1" cap="all" spc="0" dirty="0" smtClean="0">
                <a:ln/>
                <a:solidFill>
                  <a:srgbClr val="18414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 smtClean="0">
              <a:ln/>
              <a:solidFill>
                <a:srgbClr val="18414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spc="0" dirty="0" smtClean="0">
                <a:ln/>
                <a:solidFill>
                  <a:srgbClr val="0099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4429" y="2286000"/>
            <a:ext cx="6635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তোমাদের</a:t>
            </a:r>
            <a:r>
              <a:rPr lang="en-US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সকলকে</a:t>
            </a:r>
            <a:r>
              <a:rPr lang="en-US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</a:t>
            </a:r>
            <a:endParaRPr lang="en-US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685401"/>
            <a:ext cx="7467599" cy="26391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স্বাগতম</a:t>
            </a:r>
            <a:endParaRPr lang="en-US" sz="96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64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rates-law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5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8965"/>
            <a:ext cx="9123214" cy="7135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792996"/>
            <a:ext cx="9123214" cy="22550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28272"/>
            <a:ext cx="5100558" cy="1752600"/>
          </a:xfrm>
          <a:prstGeom prst="rect">
            <a:avLst/>
          </a:prstGeom>
        </p:spPr>
      </p:pic>
      <p:sp>
        <p:nvSpPr>
          <p:cNvPr id="25" name="Chord 24"/>
          <p:cNvSpPr/>
          <p:nvPr/>
        </p:nvSpPr>
        <p:spPr>
          <a:xfrm rot="5400000">
            <a:off x="3585088" y="796455"/>
            <a:ext cx="1198630" cy="1191713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hord 25"/>
          <p:cNvSpPr/>
          <p:nvPr/>
        </p:nvSpPr>
        <p:spPr>
          <a:xfrm rot="5400000">
            <a:off x="2547994" y="765459"/>
            <a:ext cx="1198630" cy="1191713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ord 26"/>
          <p:cNvSpPr/>
          <p:nvPr/>
        </p:nvSpPr>
        <p:spPr>
          <a:xfrm rot="5400000">
            <a:off x="4667386" y="780957"/>
            <a:ext cx="1198630" cy="1191713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hord 27"/>
          <p:cNvSpPr/>
          <p:nvPr/>
        </p:nvSpPr>
        <p:spPr>
          <a:xfrm rot="5400000">
            <a:off x="5737696" y="796455"/>
            <a:ext cx="1198630" cy="1191713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bn-IN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4227493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বর্তনীকে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112F3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54203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112F3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58013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অনুক্রমিক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112F3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5039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solidFill>
                <a:srgbClr val="112F3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008293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ব্যবস্থাপনায়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ব্যবস্থাপনাকে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কিদ্যু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ইলেক্ট্রিক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112F3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8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us 3"/>
          <p:cNvSpPr/>
          <p:nvPr/>
        </p:nvSpPr>
        <p:spPr>
          <a:xfrm>
            <a:off x="2819400" y="3048000"/>
            <a:ext cx="381000" cy="304800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2057400" y="1670279"/>
            <a:ext cx="533400" cy="158521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4343400" y="3962400"/>
            <a:ext cx="381000" cy="304800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5638800" y="3952568"/>
            <a:ext cx="381000" cy="304800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7162800" y="3945194"/>
            <a:ext cx="381000" cy="304800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4076700" y="1602657"/>
            <a:ext cx="533400" cy="158521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/>
          <p:nvPr/>
        </p:nvSpPr>
        <p:spPr>
          <a:xfrm rot="5400000">
            <a:off x="4306903" y="2709163"/>
            <a:ext cx="1318493" cy="1310884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ord 10"/>
          <p:cNvSpPr/>
          <p:nvPr/>
        </p:nvSpPr>
        <p:spPr>
          <a:xfrm rot="5400000">
            <a:off x="5617051" y="2717509"/>
            <a:ext cx="1318493" cy="1310884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ord 11"/>
          <p:cNvSpPr/>
          <p:nvPr/>
        </p:nvSpPr>
        <p:spPr>
          <a:xfrm rot="5400000">
            <a:off x="7068048" y="2709163"/>
            <a:ext cx="1318493" cy="1310884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5130225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যন্ত্রংশগুলির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112D3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965"/>
            <a:ext cx="9130145" cy="838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874059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88128" y="54114"/>
            <a:ext cx="3943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01070"/>
            <a:ext cx="7925537" cy="327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6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3" grpId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8" y="1308612"/>
            <a:ext cx="8546032" cy="4101588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6400800" y="2770239"/>
            <a:ext cx="381000" cy="22860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8153400" y="2674374"/>
            <a:ext cx="381000" cy="22860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4572000" y="2674374"/>
            <a:ext cx="381000" cy="22860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743200" y="2700184"/>
            <a:ext cx="381000" cy="22860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3581400" y="3886200"/>
            <a:ext cx="381000" cy="22860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1852692" y="2339473"/>
            <a:ext cx="266700" cy="158521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3638550" y="2362200"/>
            <a:ext cx="266700" cy="158521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486400" y="2362200"/>
            <a:ext cx="266700" cy="158521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7239000" y="2339474"/>
            <a:ext cx="266700" cy="158521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1295400" y="3163576"/>
            <a:ext cx="266700" cy="158521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 rot="5400000">
            <a:off x="3598429" y="1375405"/>
            <a:ext cx="1318493" cy="1310884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/>
          <p:nvPr/>
        </p:nvSpPr>
        <p:spPr>
          <a:xfrm rot="5400000">
            <a:off x="1839744" y="1375405"/>
            <a:ext cx="1318493" cy="1310884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ord 17"/>
          <p:cNvSpPr/>
          <p:nvPr/>
        </p:nvSpPr>
        <p:spPr>
          <a:xfrm rot="5400000">
            <a:off x="5435892" y="1375405"/>
            <a:ext cx="1318493" cy="1310884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ord 18"/>
          <p:cNvSpPr/>
          <p:nvPr/>
        </p:nvSpPr>
        <p:spPr>
          <a:xfrm rot="5400000">
            <a:off x="7234459" y="1375405"/>
            <a:ext cx="1318493" cy="1310884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479794"/>
            <a:ext cx="8091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যন্ত্রাংশগুলির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অপরটি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112D3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8965"/>
            <a:ext cx="9130145" cy="838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874059"/>
            <a:ext cx="9144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অনুক্রমিক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76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6" grpId="0"/>
      <p:bldP spid="6" grpId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676400"/>
            <a:ext cx="5375580" cy="1883209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2819400" y="3048000"/>
            <a:ext cx="381000" cy="304800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4208354" y="1663119"/>
            <a:ext cx="273719" cy="89481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4343400" y="3392245"/>
            <a:ext cx="195514" cy="172052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5063615" y="3342974"/>
            <a:ext cx="195514" cy="172052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785914" y="3380320"/>
            <a:ext cx="195514" cy="172052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5003553" y="1666204"/>
            <a:ext cx="273719" cy="89481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/>
          <p:nvPr/>
        </p:nvSpPr>
        <p:spPr>
          <a:xfrm rot="5400000">
            <a:off x="4214811" y="2109789"/>
            <a:ext cx="1089664" cy="984886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ord 10"/>
          <p:cNvSpPr/>
          <p:nvPr/>
        </p:nvSpPr>
        <p:spPr>
          <a:xfrm rot="5400000">
            <a:off x="4900611" y="2109789"/>
            <a:ext cx="1089664" cy="984886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ord 11"/>
          <p:cNvSpPr/>
          <p:nvPr/>
        </p:nvSpPr>
        <p:spPr>
          <a:xfrm rot="5400000">
            <a:off x="5662611" y="2109789"/>
            <a:ext cx="1089664" cy="984886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0999" y="8965"/>
            <a:ext cx="8382001" cy="838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874059"/>
            <a:ext cx="9144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152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89231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3886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5105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562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400" dirty="0">
              <a:solidFill>
                <a:srgbClr val="112F37"/>
              </a:solidFill>
            </a:endParaRPr>
          </a:p>
        </p:txBody>
      </p:sp>
      <p:sp>
        <p:nvSpPr>
          <p:cNvPr id="23" name="Minus 22"/>
          <p:cNvSpPr/>
          <p:nvPr/>
        </p:nvSpPr>
        <p:spPr>
          <a:xfrm>
            <a:off x="5659512" y="1676400"/>
            <a:ext cx="273719" cy="89481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42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67" y="1552836"/>
            <a:ext cx="4385466" cy="2104764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5533181" y="2031230"/>
            <a:ext cx="215065" cy="188925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6361721" y="2010228"/>
            <a:ext cx="215065" cy="188925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4565072" y="2015338"/>
            <a:ext cx="215065" cy="188925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743200" y="2700184"/>
            <a:ext cx="381000" cy="228600"/>
          </a:xfrm>
          <a:prstGeom prst="mathPlu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3671135" y="2020875"/>
            <a:ext cx="215065" cy="188925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3124200" y="2045744"/>
            <a:ext cx="266700" cy="158521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3959679" y="2045742"/>
            <a:ext cx="266700" cy="158521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4902518" y="2045743"/>
            <a:ext cx="266700" cy="158521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886709" y="2045744"/>
            <a:ext cx="266700" cy="158521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 rot="5400000">
            <a:off x="3865243" y="1302264"/>
            <a:ext cx="1089664" cy="984886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/>
          <p:nvPr/>
        </p:nvSpPr>
        <p:spPr>
          <a:xfrm rot="5400000">
            <a:off x="2969892" y="1314041"/>
            <a:ext cx="1089664" cy="984886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ord 17"/>
          <p:cNvSpPr/>
          <p:nvPr/>
        </p:nvSpPr>
        <p:spPr>
          <a:xfrm rot="5400000">
            <a:off x="4857429" y="1238332"/>
            <a:ext cx="990604" cy="1067954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ord 18"/>
          <p:cNvSpPr/>
          <p:nvPr/>
        </p:nvSpPr>
        <p:spPr>
          <a:xfrm rot="5400000">
            <a:off x="5739553" y="1302585"/>
            <a:ext cx="1089664" cy="984886"/>
          </a:xfrm>
          <a:prstGeom prst="chord">
            <a:avLst>
              <a:gd name="adj1" fmla="val 1543101"/>
              <a:gd name="adj2" fmla="val 20213022"/>
            </a:avLst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0999" y="8965"/>
            <a:ext cx="8382001" cy="838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874059"/>
            <a:ext cx="9144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71600" y="152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</a:t>
            </a:r>
            <a:endParaRPr lang="en-US" sz="3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89231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568005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2800" dirty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112D3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629" y="4972970"/>
            <a:ext cx="592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775" y="55161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অকার্যকর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অন্যগুলিও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অকার্যকর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112D3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612" y="59436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সম্ভবনা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23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24" grpId="0"/>
      <p:bldP spid="25" grpId="0"/>
      <p:bldP spid="25" grpId="1"/>
      <p:bldP spid="2" grpId="0"/>
      <p:bldP spid="2" grpId="1"/>
      <p:bldP spid="15" grpId="0"/>
      <p:bldP spid="15" grpId="1"/>
      <p:bldP spid="26" grpId="0"/>
      <p:bldP spid="26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143000"/>
            <a:ext cx="4343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জেনারেটরঃ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ডিজেল,গাস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766457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ভ্রাম্যমান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বাড়ি,বিভিন্ন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76200"/>
            <a:ext cx="8305801" cy="838200"/>
          </a:xfrm>
          <a:prstGeom prst="rect">
            <a:avLst/>
          </a:prstGeom>
          <a:solidFill>
            <a:srgbClr val="0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74059"/>
            <a:ext cx="9144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152400"/>
            <a:ext cx="8153400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0" y="3546227"/>
            <a:ext cx="2941320" cy="2466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83" y="921035"/>
            <a:ext cx="3536117" cy="20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5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9906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ভোল্টেজকে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ভোল্টেজকে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ভোল্টেজে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8965"/>
            <a:ext cx="8414659" cy="838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74059"/>
            <a:ext cx="9144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1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উচ্চধাপী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স্টেপ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26076" y="308536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যথা-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8342" y="5141893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নিন্মধাপী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স্টেপ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/>
          </a:p>
        </p:txBody>
      </p:sp>
      <p:pic>
        <p:nvPicPr>
          <p:cNvPr id="2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07" y="2578584"/>
            <a:ext cx="332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2" grpId="0"/>
      <p:bldP spid="2" grpId="1"/>
      <p:bldP spid="2" grpId="2"/>
      <p:bldP spid="3" grpId="0"/>
      <p:bldP spid="3" grpId="1"/>
      <p:bldP spid="3" grpId="2"/>
      <p:bldP spid="10" grpId="0"/>
      <p:bldP spid="10" grpId="1"/>
      <p:bldP spid="1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8341" y="8965"/>
            <a:ext cx="8414659" cy="8382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74059"/>
            <a:ext cx="9144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906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উচ্চধাপী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ষ্টেপ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8342" y="3617893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নিন্মধাপী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স্টেপ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4478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ভোল্টেজকে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উন্নীত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উচ্চধাপী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ষ্টেশনে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41148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ভোল্টেজকে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রপান্তরিত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খুটির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নিন্মধাপী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dirty="0"/>
          </a:p>
        </p:txBody>
      </p:sp>
      <p:pic>
        <p:nvPicPr>
          <p:cNvPr id="2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66800"/>
            <a:ext cx="1956616" cy="19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2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43000"/>
            <a:ext cx="464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ফিউজঃ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তাৎক্ষনিক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সংশোধন,মেরামত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015805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সুইচঃ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1" y="8965"/>
            <a:ext cx="8382000" cy="8382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74059"/>
            <a:ext cx="9144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152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06" y="1003721"/>
            <a:ext cx="2792685" cy="3331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51" y="4464846"/>
            <a:ext cx="2806540" cy="17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7" grpId="0"/>
      <p:bldP spid="7" grpId="1"/>
      <p:bldP spid="7" grpId="2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789093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অ্যামিটারঃ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711005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ভোল্টমিটারঃ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999" y="8965"/>
            <a:ext cx="8382001" cy="838200"/>
          </a:xfrm>
          <a:prstGeom prst="rect">
            <a:avLst/>
          </a:prstGeom>
          <a:solidFill>
            <a:srgbClr val="0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74059"/>
            <a:ext cx="9144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152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93241"/>
            <a:ext cx="3061073" cy="2073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57" y="39920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02114"/>
            <a:ext cx="9127374" cy="3156478"/>
          </a:xfrm>
          <a:prstGeom prst="rect">
            <a:avLst/>
          </a:prstGeom>
          <a:solidFill>
            <a:srgbClr val="0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440">
            <a:off x="967565" y="3268889"/>
            <a:ext cx="1508268" cy="1499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4953000" y="4343400"/>
            <a:ext cx="38671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BD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bn-BD" sz="28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2800" b="1" dirty="0" smtClean="0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বর্তনী </a:t>
            </a:r>
            <a:r>
              <a:rPr lang="en-US" sz="2800" b="1" dirty="0" err="1" smtClean="0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2800" b="1" dirty="0" smtClean="0">
              <a:ln w="0"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4" y="4419600"/>
            <a:ext cx="3634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2400" b="1" spc="-1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b="1" spc="-1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-1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2400" b="1" spc="-1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-1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2400" b="1" spc="-1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spc="-1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সহ-প্রধান</a:t>
            </a:r>
            <a:r>
              <a:rPr lang="en-US" sz="2400" b="1" spc="-1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-1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spc="-1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spc="-1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মোগলটুলা</a:t>
            </a:r>
            <a:r>
              <a:rPr lang="en-US" sz="2400" b="1" spc="-1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-1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spc="-1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-1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="1" spc="-1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2400" b="1" spc="-1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মুক্তাগাছা</a:t>
            </a:r>
            <a:r>
              <a:rPr lang="en-US" sz="2400" b="1" spc="-1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spc="-1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400" b="1" spc="-1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en-US" sz="2400" b="1" spc="-1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shahjahanxp@yahoo.com</a:t>
            </a:r>
            <a:endParaRPr lang="en-US" sz="2400" b="1" spc="-1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" y="8452"/>
            <a:ext cx="9123214" cy="3193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00040" y="2514600"/>
            <a:ext cx="22188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u="sng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u="sng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34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2" grpId="0"/>
      <p:bldP spid="12" grpId="1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172028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মিল-কল-কারখান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925431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রেডিও,ইন্টারনেট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আলাট্রা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সনোগ্রাফি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ইসিজি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999" y="8965"/>
            <a:ext cx="8382001" cy="8382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74059"/>
            <a:ext cx="9144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152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531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মোটরঃ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42" y="1854176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2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3" grpId="0"/>
      <p:bldP spid="3" grpId="1"/>
      <p:bldP spid="3" grpId="2"/>
      <p:bldP spid="9" grpId="0"/>
      <p:bldP spid="4" grpId="0"/>
      <p:bldP spid="4" grpId="1"/>
      <p:bldP spid="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9347" y="732610"/>
            <a:ext cx="8111253" cy="8382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0455" y="88435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1655" y="2297668"/>
            <a:ext cx="112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u="sng" dirty="0" smtClean="0">
                <a:solidFill>
                  <a:srgbClr val="FF0000"/>
                </a:solidFill>
              </a:rPr>
              <a:t>ক-দল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8855" y="2297668"/>
            <a:ext cx="112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u="sng" dirty="0" smtClean="0">
                <a:solidFill>
                  <a:srgbClr val="FF0000"/>
                </a:solidFill>
              </a:rPr>
              <a:t>খ-দল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6335" y="3360003"/>
            <a:ext cx="3756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বলে?</a:t>
            </a:r>
          </a:p>
          <a:p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10545" y="3295471"/>
            <a:ext cx="3756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ব্যবহারের সুবিধা ও অসুবিধা বর্ণনা কর।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25" grpId="0"/>
      <p:bldP spid="6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3716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অদুর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অত্যান্ত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ব্যয়বহুল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তর্ক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999" y="8965"/>
            <a:ext cx="8382001" cy="838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74059"/>
            <a:ext cx="9144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152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40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732" y="0"/>
            <a:ext cx="8472267" cy="838200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7203"/>
            <a:ext cx="80408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>
            <a:hlinkClick r:id="rId6" action="ppaction://hlinksldjump"/>
          </p:cNvPr>
          <p:cNvSpPr/>
          <p:nvPr/>
        </p:nvSpPr>
        <p:spPr>
          <a:xfrm>
            <a:off x="972799" y="1559168"/>
            <a:ext cx="3504813" cy="484909"/>
          </a:xfrm>
          <a:prstGeom prst="roundRect">
            <a:avLst>
              <a:gd name="adj" fmla="val 5063"/>
            </a:avLst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freezing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>
            <a:hlinkClick r:id="rId7" action="ppaction://hlinksldjump"/>
          </p:cNvPr>
          <p:cNvSpPr/>
          <p:nvPr/>
        </p:nvSpPr>
        <p:spPr>
          <a:xfrm>
            <a:off x="5140538" y="1580272"/>
            <a:ext cx="3193398" cy="484909"/>
          </a:xfrm>
          <a:prstGeom prst="roundRect">
            <a:avLst>
              <a:gd name="adj" fmla="val 5063"/>
            </a:avLst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freezing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>
            <a:hlinkClick r:id="rId7" action="ppaction://hlinksldjump"/>
          </p:cNvPr>
          <p:cNvSpPr/>
          <p:nvPr/>
        </p:nvSpPr>
        <p:spPr>
          <a:xfrm>
            <a:off x="940159" y="2209800"/>
            <a:ext cx="3537453" cy="484909"/>
          </a:xfrm>
          <a:prstGeom prst="roundRect">
            <a:avLst>
              <a:gd name="adj" fmla="val 5063"/>
            </a:avLst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freezing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>
            <a:hlinkClick r:id="" action="ppaction://noaction"/>
          </p:cNvPr>
          <p:cNvSpPr/>
          <p:nvPr/>
        </p:nvSpPr>
        <p:spPr>
          <a:xfrm>
            <a:off x="5133536" y="2209800"/>
            <a:ext cx="3200400" cy="484909"/>
          </a:xfrm>
          <a:prstGeom prst="roundRect">
            <a:avLst>
              <a:gd name="adj" fmla="val 5063"/>
            </a:avLst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freezing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928468" y="5181600"/>
            <a:ext cx="2162403" cy="484909"/>
          </a:xfrm>
          <a:prstGeom prst="roundRect">
            <a:avLst>
              <a:gd name="adj" fmla="val 5063"/>
            </a:avLst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freezing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(ক)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(i) ও (ii) 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5133536" y="5181599"/>
            <a:ext cx="2479965" cy="484909"/>
          </a:xfrm>
          <a:prstGeom prst="roundRect">
            <a:avLst>
              <a:gd name="adj" fmla="val 5063"/>
            </a:avLst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freezing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(i) ও (iii)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>
            <a:hlinkClick r:id="rId7" action="ppaction://hlinksldjump"/>
          </p:cNvPr>
          <p:cNvSpPr/>
          <p:nvPr/>
        </p:nvSpPr>
        <p:spPr>
          <a:xfrm>
            <a:off x="928468" y="5791200"/>
            <a:ext cx="2162403" cy="484909"/>
          </a:xfrm>
          <a:prstGeom prst="roundRect">
            <a:avLst>
              <a:gd name="adj" fmla="val 5063"/>
            </a:avLst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freezing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(ii) ও (iii)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>
            <a:hlinkClick r:id="" action="ppaction://noaction"/>
          </p:cNvPr>
          <p:cNvSpPr/>
          <p:nvPr/>
        </p:nvSpPr>
        <p:spPr>
          <a:xfrm>
            <a:off x="5133536" y="5805268"/>
            <a:ext cx="2479964" cy="484909"/>
          </a:xfrm>
          <a:prstGeom prst="roundRect">
            <a:avLst>
              <a:gd name="adj" fmla="val 5063"/>
            </a:avLst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freezing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(i), (ii) ও (iii)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8931" y="990600"/>
            <a:ext cx="845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0733" y="298198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8931" y="3352800"/>
            <a:ext cx="8605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i)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উচ্চধাপী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(iii)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4655403"/>
            <a:ext cx="243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6508175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94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"/>
                            </p:stCondLst>
                            <p:childTnLst>
                              <p:par>
                                <p:cTn id="1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710" y="8965"/>
            <a:ext cx="8381999" cy="838200"/>
          </a:xfrm>
          <a:prstGeom prst="rect">
            <a:avLst/>
          </a:prstGeom>
          <a:solidFill>
            <a:srgbClr val="112D35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34695"/>
            <a:ext cx="227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 মিজান এর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আস্তে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solidFill>
                <a:srgbClr val="112D3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895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429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029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ত্রুটিগুলি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112D3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038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2800" dirty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 মিজান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যৌক্তিকতা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srgbClr val="112F3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56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6317" y="56235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7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7162800" cy="47246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24200"/>
            <a:ext cx="2274646" cy="227464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08" y="4090987"/>
            <a:ext cx="603504" cy="9429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0" y="2971800"/>
            <a:ext cx="931851" cy="118307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667000" y="2209800"/>
            <a:ext cx="2590800" cy="137160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19" y="1920669"/>
            <a:ext cx="2270608" cy="14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92 -0.0081 C 0.22691 1.11111E-6 0.23593 0.00787 0.23993 0.01782 C 0.24392 0.02893 0.246 0.0419 0.24791 0.05486 C 0.25 0.06782 0.24791 0.07893 0.246 0.09097 C 0.24392 0.10185 0.24097 0.11389 0.23385 0.12384 C 0.22795 0.1338 0.21788 0.1419 0.20694 0.14792 C 0.19687 0.15393 0.18489 0.15787 0.17291 0.15995 C 0.16093 0.1618 0.14896 0.1618 0.13784 0.15995 C 0.12587 0.15787 0.11493 0.15301 0.1059 0.14491 C 0.09687 0.13796 0.08889 0.12893 0.08489 0.11782 C 0.07986 0.10787 0.07795 0.09398 0.07795 0.08287 C 0.07691 0.07199 0.07795 0.0588 0.08298 0.04792 C 0.08784 0.03796 0.09687 0.02986 0.10885 0.02592 C 0.121 0.02292 0.13298 0.02685 0.14097 0.0338 C 0.14791 0.04097 0.15295 0.05185 0.15399 0.06481 C 0.15399 0.07801 0.15295 0.08981 0.14791 0.1 C 0.14288 0.10995 0.14392 0.1118 0.12396 0.125 C 0.1059 0.13889 0.08784 0.13495 0.07691 0.13588 C 0.06597 0.13588 0.05694 0.13194 0.046 0.12801 C 0.03385 0.12292 0.02396 0.11389 0.01684 0.10579 C 0.00989 0.09792 0.00694 0.08796 0.00295 0.07199 C 3.05556E-6 0.05579 3.05556E-6 0.04792 3.05556E-6 0.03588 C 3.05556E-6 0.02384 3.05556E-6 0.0118 3.05556E-6 1.11111E-6 " pathEditMode="relative" rAng="0" ptsTypes="AAAAAAAAAAAAAAAAAAAAAAA">
                                      <p:cBhvr>
                                        <p:cTn id="6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556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55418" y="0"/>
            <a:ext cx="919941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219200" y="37302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</a:t>
            </a:r>
            <a:r>
              <a:rPr lang="en-US" sz="40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4400" y="788378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বাল্বটি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4400" y="130558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4400" y="5055578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4400" y="583439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16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5562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76200" y="0"/>
            <a:ext cx="919941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532655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বাল্বটি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" y="1587577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404717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" y="548193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63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90" y="2667000"/>
            <a:ext cx="710071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386242">
            <a:off x="493591" y="1448382"/>
            <a:ext cx="3632885" cy="580536"/>
          </a:xfrm>
          <a:prstGeom prst="rect">
            <a:avLst/>
          </a:prstGeom>
          <a:solidFill>
            <a:srgbClr val="112F3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আজকের পাঠ...</a:t>
            </a:r>
            <a:endParaRPr lang="en-US" sz="3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225" y="777993"/>
            <a:ext cx="3483575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চলবিদ্যু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89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hlinkClick r:id="rId3" action="ppaction://hlinksldjump"/>
          </p:cNvPr>
          <p:cNvSpPr/>
          <p:nvPr/>
        </p:nvSpPr>
        <p:spPr>
          <a:xfrm>
            <a:off x="762000" y="1295400"/>
            <a:ext cx="5638800" cy="669386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3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ounded Rectangle 48">
            <a:hlinkClick r:id="" action="ppaction://noaction"/>
          </p:cNvPr>
          <p:cNvSpPr/>
          <p:nvPr/>
        </p:nvSpPr>
        <p:spPr>
          <a:xfrm>
            <a:off x="755123" y="2744116"/>
            <a:ext cx="7855477" cy="669386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1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2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উপযোগিতা</a:t>
            </a:r>
            <a:r>
              <a:rPr lang="en-US" sz="2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1" name="Rounded Rectangle 50">
            <a:hlinkClick r:id="" action="ppaction://noaction"/>
          </p:cNvPr>
          <p:cNvSpPr/>
          <p:nvPr/>
        </p:nvSpPr>
        <p:spPr>
          <a:xfrm>
            <a:off x="762000" y="4182653"/>
            <a:ext cx="7879596" cy="669386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পচয়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3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3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ounded Rectangle 49">
            <a:hlinkClick r:id="" action="ppaction://noaction"/>
          </p:cNvPr>
          <p:cNvSpPr/>
          <p:nvPr/>
        </p:nvSpPr>
        <p:spPr>
          <a:xfrm>
            <a:off x="746500" y="3456513"/>
            <a:ext cx="7864099" cy="6693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1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1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1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1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1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21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1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1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1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1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7930" y="8965"/>
            <a:ext cx="8336796" cy="8382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93166" y="0"/>
            <a:ext cx="6694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5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শিক্ষার্থীরা......</a:t>
            </a:r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6508175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874059"/>
            <a:ext cx="9144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746502" y="2057400"/>
            <a:ext cx="7864098" cy="6693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1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21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1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1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1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অনুক্রমিক</a:t>
            </a:r>
            <a:r>
              <a:rPr lang="en-US" sz="21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1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1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1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1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1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914400" y="1398980"/>
            <a:ext cx="685800" cy="4572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>
            <a:off x="914400" y="2177249"/>
            <a:ext cx="685800" cy="4572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>
            <a:off x="914400" y="2830392"/>
            <a:ext cx="685800" cy="4572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riped Right Arrow 27"/>
          <p:cNvSpPr/>
          <p:nvPr/>
        </p:nvSpPr>
        <p:spPr>
          <a:xfrm>
            <a:off x="899886" y="3570621"/>
            <a:ext cx="685800" cy="4572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riped Right Arrow 28"/>
          <p:cNvSpPr/>
          <p:nvPr/>
        </p:nvSpPr>
        <p:spPr>
          <a:xfrm>
            <a:off x="899886" y="4267307"/>
            <a:ext cx="685800" cy="4572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5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9" grpId="0" animBg="1"/>
      <p:bldP spid="51" grpId="0" animBg="1"/>
      <p:bldP spid="50" grpId="0" animBg="1"/>
      <p:bldP spid="61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12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53412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ব্যবস্থাপনাকে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ইলেক্ট্রিক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9696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ৎ,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সমন্বিত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796135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886" y="532235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52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বাল্বটি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জ্বলবে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76200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98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2400" y="3886200"/>
            <a:ext cx="137160" cy="9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" y="3810000"/>
            <a:ext cx="137160" cy="9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" y="3810000"/>
            <a:ext cx="137160" cy="9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18160" y="1066800"/>
            <a:ext cx="7940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1960" y="4419600"/>
            <a:ext cx="8016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বাধাগ্রস্থ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ঘর্ষন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প্রকৃয়ায়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চুল্লি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ইস্ত্রি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কার্যক্ষম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112D3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8965"/>
            <a:ext cx="9130145" cy="838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152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7700" y="275338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112D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solidFill>
                <a:srgbClr val="112D3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47165"/>
            <a:ext cx="152399" cy="60108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892369"/>
            <a:ext cx="243839" cy="60108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lated image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31" y="3206247"/>
            <a:ext cx="6825034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5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4" grpId="0"/>
      <p:bldP spid="35" grpId="0"/>
      <p:bldP spid="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" y="1066800"/>
            <a:ext cx="8168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যতক্ষন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ততক্ষন</a:t>
            </a:r>
            <a:r>
              <a:rPr lang="en-US" sz="2800" dirty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ঘেষে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চৌম্বকত্ত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চুম্বককে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চৌম্বকত্বের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চৌম্বকত্তকে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হার্ডডিক্স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112F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112F3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8965"/>
            <a:ext cx="9130145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74059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76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-13856" y="6511343"/>
            <a:ext cx="1254429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196337" y="6517535"/>
            <a:ext cx="923408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2031270" y="6518565"/>
            <a:ext cx="1079075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3049579" y="6513326"/>
            <a:ext cx="895699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901042" y="6511343"/>
            <a:ext cx="809503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690348" y="6511343"/>
            <a:ext cx="871660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499851" y="6504709"/>
            <a:ext cx="851463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279800" y="6503765"/>
            <a:ext cx="860820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087877" y="6502821"/>
            <a:ext cx="1116679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065607" y="6504709"/>
            <a:ext cx="1064538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06309"/>
            <a:ext cx="60198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4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1232</Words>
  <Application>Microsoft Office PowerPoint</Application>
  <PresentationFormat>On-screen Show (4:3)</PresentationFormat>
  <Paragraphs>144</Paragraphs>
  <Slides>25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Garamond</vt:lpstr>
      <vt:lpstr>NikoshBAN</vt:lpstr>
      <vt:lpstr>Times New Roman</vt:lpstr>
      <vt:lpstr>Vrinda</vt:lpstr>
      <vt:lpstr>2_Office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Anzon</dc:creator>
  <cp:lastModifiedBy>54KDN72</cp:lastModifiedBy>
  <cp:revision>194</cp:revision>
  <dcterms:created xsi:type="dcterms:W3CDTF">2015-08-13T14:10:16Z</dcterms:created>
  <dcterms:modified xsi:type="dcterms:W3CDTF">2018-05-27T14:10:57Z</dcterms:modified>
</cp:coreProperties>
</file>